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76" r:id="rId3"/>
    <p:sldMasterId id="214748367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1" userDrawn="1">
          <p15:clr>
            <a:srgbClr val="A4A3A4"/>
          </p15:clr>
        </p15:guide>
        <p15:guide id="2" orient="horz" pos="339" userDrawn="1">
          <p15:clr>
            <a:srgbClr val="A4A3A4"/>
          </p15:clr>
        </p15:guide>
        <p15:guide id="3" orient="horz" pos="2630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C08"/>
    <a:srgbClr val="F07370"/>
    <a:srgbClr val="800000"/>
    <a:srgbClr val="FDE9E9"/>
    <a:srgbClr val="830000"/>
    <a:srgbClr val="192C0A"/>
    <a:srgbClr val="2B4B11"/>
    <a:srgbClr val="E7221D"/>
    <a:srgbClr val="FDF5CF"/>
    <a:srgbClr val="F7D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4182" autoAdjust="0"/>
  </p:normalViewPr>
  <p:slideViewPr>
    <p:cSldViewPr snapToGrid="0" snapToObjects="1" showGuides="1">
      <p:cViewPr varScale="1">
        <p:scale>
          <a:sx n="16" d="100"/>
          <a:sy n="16" d="100"/>
        </p:scale>
        <p:origin x="3210" y="126"/>
      </p:cViewPr>
      <p:guideLst>
        <p:guide orient="horz" pos="4421"/>
        <p:guide orient="horz" pos="339"/>
        <p:guide orient="horz" pos="26307"/>
        <p:guide orient="horz"/>
        <p:guide pos="429"/>
        <p:guide pos="199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7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89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8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2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8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749D3F-9821-3AB6-EEA9-ADF5C20622DA}"/>
              </a:ext>
            </a:extLst>
          </p:cNvPr>
          <p:cNvSpPr/>
          <p:nvPr userDrawn="1"/>
        </p:nvSpPr>
        <p:spPr>
          <a:xfrm>
            <a:off x="322342" y="732772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F6B3C424-7036-395C-5516-0687B3BEDF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9D4C30FF-A47E-C85B-F900-401D682BB7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58847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55" name="Text Placeholder 3">
            <a:extLst>
              <a:ext uri="{FF2B5EF4-FFF2-40B4-BE49-F238E27FC236}">
                <a16:creationId xmlns:a16="http://schemas.microsoft.com/office/drawing/2014/main" id="{53C73F34-C7B4-0332-91C1-BF792BE518E0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47BACD43-6A9D-A773-9879-17338832620C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26734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6A7A9512-9243-3AF6-3308-E6B836397299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CEE8098B-221C-711C-0EA2-35ADE4E72F4D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58847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C715287-2097-E464-16C3-2B48FE149FBF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99B4D221-4726-45AF-1043-F2D5498B38EA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26734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D8742286-A1A2-D4FA-E5FF-C3D906B6BD75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E2AB2850-0541-037A-3A25-48513DB329AC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33450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B67D9D2-6F6F-D07F-C572-F103F00AD883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3080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88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102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Stand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3B6FD182-E625-628C-F66B-2C7C592A57A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8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4A86D65F-9923-36E5-2B13-FA1E54947371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8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C9DF27D3-5AD6-4517-E460-1D1CCFACA8C6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2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25FC9934-BD53-0891-E39E-1BD92BCDF3E4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8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5DFF0A28-6E0A-6E68-277E-1CB9A9518FE4}"/>
              </a:ext>
            </a:extLst>
          </p:cNvPr>
          <p:cNvSpPr/>
          <p:nvPr userDrawn="1"/>
        </p:nvSpPr>
        <p:spPr>
          <a:xfrm>
            <a:off x="322342" y="732772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3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7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3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322342" y="1225815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7926EF3-F059-7E6F-7714-F373DB19A2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661C1F7-A16A-FB8F-6EFC-4AD6759CF1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39599F9-BBFE-6290-657E-77047328610B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8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D678D42-9A23-6194-56F8-E586D4454A6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60588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328AB15-7097-CF76-119D-5720EFD19976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716B4E3-C408-53DC-4AEA-5A8DABD13A3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E4EFA3B-790A-F23C-FDA8-B82E53E8E46F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8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8F9470E1-5AC0-1D69-D835-7CBFCDF626CF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60588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7E64F93-FC4E-3C5A-9231-35576450634D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D39AB103-A47D-4696-9969-4714336B81FB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67305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33E1D6E6-6C1C-C058-3E6C-80F34338B64A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3080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3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7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3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322342" y="1225815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8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0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679033" y="41753894"/>
            <a:ext cx="8924892" cy="1063863"/>
          </a:xfrm>
          <a:prstGeom prst="rect">
            <a:avLst/>
          </a:prstGeom>
        </p:spPr>
      </p:pic>
      <p:sp>
        <p:nvSpPr>
          <p:cNvPr id="21" name="Rectangle 9">
            <a:extLst>
              <a:ext uri="{FF2B5EF4-FFF2-40B4-BE49-F238E27FC236}">
                <a16:creationId xmlns:a16="http://schemas.microsoft.com/office/drawing/2014/main" id="{C5E8A6E4-6601-4217-906B-41F10F0A0D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291128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BC0661B3-0A53-727E-490F-9EF9372B3B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3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F3AF47FB-152D-9B1A-7DD5-7EF29914F1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6FFE0402-F1FC-B2D6-5B56-8F06896EF5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538EC161-436E-6ADE-C406-EC01166C891C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텍스트 개체 틀 6">
            <a:extLst>
              <a:ext uri="{FF2B5EF4-FFF2-40B4-BE49-F238E27FC236}">
                <a16:creationId xmlns:a16="http://schemas.microsoft.com/office/drawing/2014/main" id="{85C63A20-FFC3-5690-3FEE-CA444589654D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285825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0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5061208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53" indent="-1897953" algn="l" defTabSz="5061208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231" indent="-1581626" algn="l" defTabSz="5061208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510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114" indent="-1265303" algn="l" defTabSz="5061208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716" indent="-1265303" algn="l" defTabSz="5061208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321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921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527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10131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605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208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810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412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3018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624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226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830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" y="5291128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3591" y="3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8" y="41753894"/>
            <a:ext cx="8924892" cy="1063863"/>
          </a:xfrm>
          <a:prstGeom prst="rect">
            <a:avLst/>
          </a:prstGeom>
        </p:spPr>
      </p:pic>
      <p:sp>
        <p:nvSpPr>
          <p:cNvPr id="6" name="Rectangle 33">
            <a:extLst>
              <a:ext uri="{FF2B5EF4-FFF2-40B4-BE49-F238E27FC236}">
                <a16:creationId xmlns:a16="http://schemas.microsoft.com/office/drawing/2014/main" id="{DADA0861-5DDE-04FA-FE7C-E5FF8FC04B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092" y="5637652"/>
            <a:ext cx="31153517" cy="3593336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C2C7CEE-E59F-208F-12B6-21A7C10703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291128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1BF91C69-29C9-ECFF-F77F-927CD951C0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3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</p:spTree>
    <p:extLst>
      <p:ext uri="{BB962C8B-B14F-4D97-AF65-F5344CB8AC3E}">
        <p14:creationId xmlns:p14="http://schemas.microsoft.com/office/powerpoint/2010/main" val="7320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5061208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53" indent="-1897953" algn="l" defTabSz="5061208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231" indent="-1581626" algn="l" defTabSz="5061208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510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114" indent="-1265303" algn="l" defTabSz="5061208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716" indent="-1265303" algn="l" defTabSz="5061208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321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921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527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10131" indent="-1265303" algn="l" defTabSz="5061208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605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208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810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412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3018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624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226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830" algn="l" defTabSz="5061208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B2C8D46-95B1-4AE7-46FC-ED15098780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840401" y="41587232"/>
            <a:ext cx="10522367" cy="1152011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7DDFE8B8-24D1-05E3-D1D8-A5398EDA0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4D1CD94D-C8B6-8232-5678-546E170E8E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399288" cy="656119"/>
          </a:xfrm>
          <a:prstGeom prst="rect">
            <a:avLst/>
          </a:prstGeom>
          <a:gradFill flip="none" rotWithShape="1">
            <a:gsLst>
              <a:gs pos="100000">
                <a:schemeClr val="accent3">
                  <a:lumMod val="75000"/>
                </a:schemeClr>
              </a:gs>
              <a:gs pos="0">
                <a:srgbClr val="820000"/>
              </a:gs>
              <a:gs pos="50000">
                <a:schemeClr val="accent1">
                  <a:lumMod val="5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680E8FAC-2A23-D9B9-F52A-2400AA6A5E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0F89C6CD-BBFC-16B9-C247-C42388A97E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F56926-DA05-AF62-E526-BD02BF7B24C4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텍스트 개체 틀 6">
            <a:extLst>
              <a:ext uri="{FF2B5EF4-FFF2-40B4-BE49-F238E27FC236}">
                <a16:creationId xmlns:a16="http://schemas.microsoft.com/office/drawing/2014/main" id="{2DDB9A66-D08B-5CB2-AB4B-B6E6855C18F3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285825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1066750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7" indent="-266687" algn="l" defTabSz="1066750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61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37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811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86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60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35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309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84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5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50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4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98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73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47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623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97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16541133-B8C2-1540-9C6D-1E7396B10D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3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0790DC3-4BB9-8828-2AF9-27099AFC6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7" y="41753894"/>
            <a:ext cx="8924892" cy="1063863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F1AA6BB5-F74A-7A79-799F-A87BD43F8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13" name="Rectangle 36">
            <a:extLst>
              <a:ext uri="{FF2B5EF4-FFF2-40B4-BE49-F238E27FC236}">
                <a16:creationId xmlns:a16="http://schemas.microsoft.com/office/drawing/2014/main" id="{D389E093-9BD4-3F4F-FA95-E6111C7C43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399288" cy="656119"/>
          </a:xfrm>
          <a:prstGeom prst="rect">
            <a:avLst/>
          </a:prstGeom>
          <a:gradFill flip="none" rotWithShape="1">
            <a:gsLst>
              <a:gs pos="100000">
                <a:schemeClr val="accent3">
                  <a:lumMod val="75000"/>
                </a:schemeClr>
              </a:gs>
              <a:gs pos="0">
                <a:srgbClr val="820000"/>
              </a:gs>
              <a:gs pos="50000">
                <a:schemeClr val="accent1">
                  <a:lumMod val="5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4" name="Rectangle 33">
            <a:extLst>
              <a:ext uri="{FF2B5EF4-FFF2-40B4-BE49-F238E27FC236}">
                <a16:creationId xmlns:a16="http://schemas.microsoft.com/office/drawing/2014/main" id="{EE20E925-ECDB-90EA-67D8-FDA20747B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092" y="6434919"/>
            <a:ext cx="31153517" cy="3473609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</p:spTree>
    <p:extLst>
      <p:ext uri="{BB962C8B-B14F-4D97-AF65-F5344CB8AC3E}">
        <p14:creationId xmlns:p14="http://schemas.microsoft.com/office/powerpoint/2010/main" val="1855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66750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7" indent="-266687" algn="l" defTabSz="1066750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61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37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811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86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60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35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309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84" indent="-266687" algn="l" defTabSz="1066750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5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50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4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98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73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47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623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97" algn="l" defTabSz="1066750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8EB8B27-CFEB-105F-281F-60A9C78AFC67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52DA1A-A138-C95B-49F4-A09F58F92E9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73A7BA-1DD1-9A00-786E-6E611AF8816D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9AC5671-FA03-2A34-C9AE-6AE8385C0B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6B04EED5-3C82-370A-F1E4-499766E908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0FC03004-F89C-1B49-DB58-C0AA30BE5D33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E5FBCE4C-3872-B1A7-BEF8-35FAB3965A9E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C4ACE8F4-8C5F-5604-F188-26C3D252134C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F29D2CB2-8A61-75C3-D4EB-E72311AD3E3E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91F9E7D1-FBBE-C331-9E44-664883A9DFCE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E5C4E52C-2D71-CF5F-6111-2CAF06B0037C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A5F6025C-2007-CCFA-3A92-DC686A338473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FFD0C74A-FCAE-16C4-C4B2-1823BCA90782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70B59B29-C67C-F9F4-2B0B-522240BA7EB7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B7538A0C-6A3C-0D6D-73BD-3D2A022B3E95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788EE83-1E68-2306-F0AF-042C2B02B4B7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95ED05-888C-7672-4C54-D2F11CB927DC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6007055-6A14-1AF8-1C95-D1F00D777686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5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6E98C7C5-1AA8-749E-D2C9-0E6740B6DFD0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F27925-A751-F16F-602A-D68D56E4607B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89DB0D-9192-D1F3-FF1E-9D849B0274C3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3D232E8-6702-2AB0-8BDA-E953F318E0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94A380A8-2238-2013-356A-12475A2C79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6075FA63-13C9-97E3-AC50-3D4EEA450FA6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FB9372FA-7CF0-2245-A1AD-E2550165F877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686A804E-660A-0311-52F4-25DE05EF31AA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9CB268D5-B4A5-3578-BA31-F469554820E7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AE5D073D-3911-DAC1-0AB2-00602D5B297A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BE9391FF-14BD-2C6F-E74F-FA7307356DAE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F7921544-1197-8527-A05D-7921B9843B78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32F689E6-4700-C831-8A9F-B961DBE7BF05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4F8A3139-2C80-63FE-063B-360B48E632DD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0929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F2D22460-2F5D-F106-2748-DC32FB48EFD2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A3607DC-77D4-ED6A-0E39-27B12B224861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E3D02B6-0F87-1A11-F89D-0E6427EA9B05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2772EB5-F007-EDC2-A534-97113AE44C14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586302"/>
      </p:ext>
    </p:extLst>
  </p:cSld>
  <p:clrMapOvr>
    <a:masterClrMapping/>
  </p:clrMapOvr>
</p:sld>
</file>

<file path=ppt/theme/theme1.xml><?xml version="1.0" encoding="utf-8"?>
<a:theme xmlns:a="http://schemas.openxmlformats.org/drawingml/2006/main" name="1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. 90CM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820</TotalTime>
  <Words>0</Words>
  <Application>Microsoft Office PowerPoint</Application>
  <PresentationFormat>사용자 지정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맑은 고딕</vt:lpstr>
      <vt:lpstr>Arial</vt:lpstr>
      <vt:lpstr>Calibri</vt:lpstr>
      <vt:lpstr>Trebuchet MS</vt:lpstr>
      <vt:lpstr>1. 90CMx120CM</vt:lpstr>
      <vt:lpstr>2. 90CMCMx120CM</vt:lpstr>
      <vt:lpstr>3. 90CMx120CM</vt:lpstr>
      <vt:lpstr>4. 90CMx120CM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박 지예</cp:lastModifiedBy>
  <cp:revision>62</cp:revision>
  <dcterms:created xsi:type="dcterms:W3CDTF">2012-02-10T00:21:22Z</dcterms:created>
  <dcterms:modified xsi:type="dcterms:W3CDTF">2025-02-04T04:17:03Z</dcterms:modified>
</cp:coreProperties>
</file>